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62EFDA-3A2E-1A41-BA1A-DD7AAD573924}"/>
              </a:ext>
            </a:extLst>
          </p:cNvPr>
          <p:cNvSpPr/>
          <p:nvPr/>
        </p:nvSpPr>
        <p:spPr>
          <a:xfrm>
            <a:off x="286577" y="0"/>
            <a:ext cx="11800283" cy="667905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6E950-42AD-F140-8ADB-A5D42E0FB907}"/>
              </a:ext>
            </a:extLst>
          </p:cNvPr>
          <p:cNvSpPr/>
          <p:nvPr/>
        </p:nvSpPr>
        <p:spPr>
          <a:xfrm>
            <a:off x="1059656" y="112979"/>
            <a:ext cx="10072686" cy="96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>
                <a:solidFill>
                  <a:schemeClr val="bg1"/>
                </a:solidFill>
              </a:rPr>
              <a:t>VIDYASAGAR UNIVERSITY</a:t>
            </a:r>
            <a:endParaRPr lang="en-US" sz="4800" b="1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E0D270-5D6B-4B41-B7D5-0D526BE97C30}"/>
              </a:ext>
            </a:extLst>
          </p:cNvPr>
          <p:cNvSpPr/>
          <p:nvPr/>
        </p:nvSpPr>
        <p:spPr>
          <a:xfrm>
            <a:off x="1119438" y="1125504"/>
            <a:ext cx="9953121" cy="8001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MIDNAPORE . WEST BENGAL . PIN - 721102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EF9C75-2398-6B45-A23A-58727877DCF8}"/>
              </a:ext>
            </a:extLst>
          </p:cNvPr>
          <p:cNvSpPr/>
          <p:nvPr/>
        </p:nvSpPr>
        <p:spPr>
          <a:xfrm>
            <a:off x="4139227" y="2362995"/>
            <a:ext cx="2278369" cy="12178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MA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08A758-39CF-754D-AD9B-4476E6E7E971}"/>
              </a:ext>
            </a:extLst>
          </p:cNvPr>
          <p:cNvSpPr/>
          <p:nvPr/>
        </p:nvSpPr>
        <p:spPr>
          <a:xfrm>
            <a:off x="465305" y="2227638"/>
            <a:ext cx="3521869" cy="1634131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/>
              <a:t>DEPARTMENT OF HISTORY</a:t>
            </a:r>
            <a:endParaRPr lang="en-US" sz="3600" b="1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B70D27-F0FC-6A4E-9CF4-40C96F09D2F0}"/>
              </a:ext>
            </a:extLst>
          </p:cNvPr>
          <p:cNvSpPr/>
          <p:nvPr/>
        </p:nvSpPr>
        <p:spPr>
          <a:xfrm>
            <a:off x="6684400" y="2162670"/>
            <a:ext cx="5507600" cy="1652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SEMESTER – II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204(CBCS)</a:t>
            </a:r>
          </a:p>
          <a:p>
            <a:pPr algn="ctr"/>
            <a:r>
              <a:rPr lang="en-GB" sz="3200" b="1">
                <a:solidFill>
                  <a:schemeClr val="bg1"/>
                </a:solidFill>
              </a:rPr>
              <a:t>UNIT - I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127EDAB-8D45-4449-AD85-73740CE58D05}"/>
              </a:ext>
            </a:extLst>
          </p:cNvPr>
          <p:cNvSpPr/>
          <p:nvPr/>
        </p:nvSpPr>
        <p:spPr>
          <a:xfrm>
            <a:off x="2644974" y="4173394"/>
            <a:ext cx="6144815" cy="9771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DR. SHAMITA SARKAR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02E077D-0AAA-A94B-8A2A-41159D3443D8}"/>
              </a:ext>
            </a:extLst>
          </p:cNvPr>
          <p:cNvSpPr/>
          <p:nvPr/>
        </p:nvSpPr>
        <p:spPr>
          <a:xfrm>
            <a:off x="652695" y="5508738"/>
            <a:ext cx="11068048" cy="82152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COURSE – C-HIS 204 : CONTEMPORARY WORLD (CBCS)</a:t>
            </a:r>
            <a:endParaRPr lang="en-US" sz="3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3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7C2F3D-EE0D-F54C-A488-14FE3B0E7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0"/>
            <a:ext cx="11001375" cy="65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C3DB903-E595-1D43-8AF1-213B9B70F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9" y="215382"/>
            <a:ext cx="11144250" cy="642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934A12-C4F2-FE48-8036-50301474B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39" y="236912"/>
            <a:ext cx="11566921" cy="63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22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34F95E-46AF-C844-8C36-11DB4ED7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9" y="243429"/>
            <a:ext cx="10822781" cy="63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5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5AA79F-3E87-6941-9648-0A0329B0A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3" y="445725"/>
            <a:ext cx="11179969" cy="59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0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2C48C7-7424-CD46-8669-131874945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97202"/>
            <a:ext cx="10858500" cy="59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1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EB7629-33BA-B140-A6EC-05E2730A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7" y="251609"/>
            <a:ext cx="10537031" cy="635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6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78F549-E569-484E-867E-820A6ABE3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42" y="218325"/>
            <a:ext cx="10626328" cy="642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75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3568F35-10F2-B946-AE47-DC859E21B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4" y="260556"/>
            <a:ext cx="10929937" cy="63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5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01D1836-9A97-5C42-A1BC-600A0CCE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5" y="247385"/>
            <a:ext cx="10822782" cy="63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54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1D43AE-4AE7-0048-8AA9-89403FB03807}"/>
              </a:ext>
            </a:extLst>
          </p:cNvPr>
          <p:cNvSpPr/>
          <p:nvPr/>
        </p:nvSpPr>
        <p:spPr>
          <a:xfrm>
            <a:off x="473274" y="98226"/>
            <a:ext cx="10929936" cy="6661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F7CA30-97EC-7842-8FFA-9D8934073C1C}"/>
              </a:ext>
            </a:extLst>
          </p:cNvPr>
          <p:cNvSpPr/>
          <p:nvPr/>
        </p:nvSpPr>
        <p:spPr>
          <a:xfrm>
            <a:off x="1116211" y="146445"/>
            <a:ext cx="9054703" cy="3375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PPT PRESENTATION</a:t>
            </a:r>
          </a:p>
          <a:p>
            <a:pPr algn="ctr"/>
            <a:r>
              <a:rPr lang="en-GB" sz="4000" b="1">
                <a:solidFill>
                  <a:schemeClr val="bg1"/>
                </a:solidFill>
              </a:rPr>
              <a:t> ON</a:t>
            </a:r>
            <a:endParaRPr lang="en-GB" sz="4000" b="1">
              <a:solidFill>
                <a:srgbClr val="C00000"/>
              </a:solidFill>
            </a:endParaRPr>
          </a:p>
          <a:p>
            <a:pPr algn="ctr"/>
            <a:r>
              <a:rPr lang="en-GB" sz="4000" b="1">
                <a:solidFill>
                  <a:srgbClr val="C00000"/>
                </a:solidFill>
              </a:rPr>
              <a:t>THE BLUES</a:t>
            </a:r>
            <a:endParaRPr lang="en-GB" sz="4000" b="1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4128999-FA00-D540-B086-D81AD2ECC525}"/>
              </a:ext>
            </a:extLst>
          </p:cNvPr>
          <p:cNvSpPr/>
          <p:nvPr/>
        </p:nvSpPr>
        <p:spPr>
          <a:xfrm>
            <a:off x="982266" y="3772792"/>
            <a:ext cx="3441502" cy="2736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bg2"/>
                </a:solidFill>
              </a:rPr>
              <a:t>SEMESTER – II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COURSE- C-HIS 204(CBCS)</a:t>
            </a:r>
          </a:p>
          <a:p>
            <a:pPr algn="ctr"/>
            <a:r>
              <a:rPr lang="en-GB" sz="3200">
                <a:solidFill>
                  <a:schemeClr val="bg2"/>
                </a:solidFill>
              </a:rPr>
              <a:t>UNIT-I</a:t>
            </a:r>
            <a:endParaRPr lang="en-US" sz="3200">
              <a:solidFill>
                <a:schemeClr val="bg2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76C664-6363-8C44-B03A-B8013CF74F88}"/>
              </a:ext>
            </a:extLst>
          </p:cNvPr>
          <p:cNvSpPr/>
          <p:nvPr/>
        </p:nvSpPr>
        <p:spPr>
          <a:xfrm>
            <a:off x="4729162" y="4232672"/>
            <a:ext cx="5441752" cy="134659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bg1"/>
                </a:solidFill>
              </a:rPr>
              <a:t>DR. SHAMITA SARKAR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8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4BF514A-D54E-DD47-BF32-135DE21A1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1" y="286986"/>
            <a:ext cx="10751344" cy="628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D9C610-E0E6-9443-9992-6337EA5E44E8}"/>
              </a:ext>
            </a:extLst>
          </p:cNvPr>
          <p:cNvSpPr/>
          <p:nvPr/>
        </p:nvSpPr>
        <p:spPr>
          <a:xfrm>
            <a:off x="500062" y="125016"/>
            <a:ext cx="11037094" cy="6590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CFC82C-6CF5-C542-8CDA-CDB473AD0930}"/>
              </a:ext>
            </a:extLst>
          </p:cNvPr>
          <p:cNvSpPr/>
          <p:nvPr/>
        </p:nvSpPr>
        <p:spPr>
          <a:xfrm>
            <a:off x="1214437" y="2098476"/>
            <a:ext cx="8911828" cy="26610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bg1"/>
                </a:solidFill>
              </a:rPr>
              <a:t>THIS PPT FOR TWO CLASS LECTURE</a:t>
            </a:r>
            <a:endParaRPr 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48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E633BDE-905E-0942-A728-A7B9ED7C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241212"/>
            <a:ext cx="10572750" cy="63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35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8428C58-D788-2841-9DA8-6F1A1BF56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86" y="118304"/>
            <a:ext cx="11197828" cy="67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0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78767C9-1F3F-E84E-8115-ECA9CECD1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204152"/>
            <a:ext cx="11001375" cy="644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23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FB7CE3-C939-1A42-8620-E2B9A44B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67" y="290512"/>
            <a:ext cx="11040666" cy="65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34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CDA7D70-42C6-004A-A2AE-463056C2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56" y="156893"/>
            <a:ext cx="11215688" cy="654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9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ADA533-1271-3846-9493-294DAA084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29" y="301625"/>
            <a:ext cx="11031141" cy="65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3363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4</cp:revision>
  <dcterms:modified xsi:type="dcterms:W3CDTF">2020-05-17T18:51:04Z</dcterms:modified>
</cp:coreProperties>
</file>