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tx1"/>
                </a:solidFill>
              </a:rPr>
              <a:t>VIDYASAGAR UNIVERSITY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346894" y="2118656"/>
            <a:ext cx="8873134" cy="9822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2"/>
                </a:solidFill>
              </a:rPr>
              <a:t>MIDNAPORE . WEST BENGAL . PIN - 721102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461367" y="3298036"/>
            <a:ext cx="6251376" cy="7408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HISTORY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7983140" y="3058582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M.A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 IV   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accent5"/>
                </a:solidFill>
              </a:rPr>
              <a:t>COURSE : HIS-</a:t>
            </a:r>
            <a:r>
              <a:rPr lang="en-GB" sz="2800">
                <a:solidFill>
                  <a:schemeClr val="accent5"/>
                </a:solidFill>
              </a:rPr>
              <a:t>402 </a:t>
            </a:r>
            <a:r>
              <a:rPr lang="bn-BD" sz="2800">
                <a:solidFill>
                  <a:schemeClr val="accent5"/>
                </a:solidFill>
              </a:rPr>
              <a:t>[</a:t>
            </a:r>
            <a:r>
              <a:rPr lang="en-GB" sz="2800">
                <a:solidFill>
                  <a:schemeClr val="accent5"/>
                </a:solidFill>
              </a:rPr>
              <a:t>Environmental History of Modern India]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7D2615-7415-F845-8E84-C541034E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92" y="696515"/>
            <a:ext cx="108585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4F6D1C-F3A2-684C-9980-5F5F340B9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52" y="318020"/>
            <a:ext cx="10376296" cy="622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5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74A8F6-B868-EF44-AF83-21A275DBA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92" y="277202"/>
            <a:ext cx="10412016" cy="63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9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9736F28-4354-7243-99FA-569FE04A7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52" y="300062"/>
            <a:ext cx="10376296" cy="62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0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1166812" y="95443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  <a:endParaRPr lang="bn-BD" sz="4800" b="1">
              <a:solidFill>
                <a:srgbClr val="FF0000"/>
              </a:solidFill>
            </a:endParaRP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CHIPKO MOVEMENT</a:t>
            </a: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482203" y="4022895"/>
            <a:ext cx="10935891" cy="1220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</a:rPr>
              <a:t>COURSE – HIS-</a:t>
            </a:r>
            <a:r>
              <a:rPr lang="en-GB" sz="2800" b="1">
                <a:solidFill>
                  <a:schemeClr val="tx1"/>
                </a:solidFill>
              </a:rPr>
              <a:t> 402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12D120-7889-7041-9D86-3598AB104C5C}"/>
              </a:ext>
            </a:extLst>
          </p:cNvPr>
          <p:cNvSpPr/>
          <p:nvPr/>
        </p:nvSpPr>
        <p:spPr>
          <a:xfrm>
            <a:off x="732235" y="866180"/>
            <a:ext cx="9286874" cy="5125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/>
              <a:t>THIS PPT FOR ONE CLASS LECTURE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426279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724059-C091-5841-89C9-DFE414A7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202603"/>
            <a:ext cx="10429875" cy="645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9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49245A-A101-0A44-9CBC-389FDFDD7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19" y="274332"/>
            <a:ext cx="10304860" cy="630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6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05887A1-3455-604D-88E6-6847E4469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59" y="252018"/>
            <a:ext cx="10733484" cy="63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C3701B5-825A-6044-AC14-6949FF9DE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11" y="316557"/>
            <a:ext cx="10340577" cy="62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4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F3BC5DE-2CE1-5B4E-9EF9-5CF9109F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531019"/>
            <a:ext cx="10858499" cy="579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8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7490F34-15FE-064F-8C6F-516A8C002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61355"/>
            <a:ext cx="11144250" cy="61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5218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6</cp:revision>
  <dcterms:modified xsi:type="dcterms:W3CDTF">2020-04-29T17:16:46Z</dcterms:modified>
</cp:coreProperties>
</file>