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ADIVASI STUDIES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COURSE – ADS-123 : TRIBE, STATE AND POLITICS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7D2615-7415-F845-8E84-C541034E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2" y="696515"/>
            <a:ext cx="108585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4F6D1C-F3A2-684C-9980-5F5F340B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2" y="318020"/>
            <a:ext cx="10376296" cy="62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74A8F6-B868-EF44-AF83-21A275DB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2" y="277202"/>
            <a:ext cx="10412016" cy="6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736F28-4354-7243-99FA-569FE04A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2" y="300062"/>
            <a:ext cx="10376296" cy="62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824507" y="95442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CHIPKO MOVEMENT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 ADS-123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/>
              <a:t>THIS PPT FOR ONE CLASS LECTURE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724059-C091-5841-89C9-DFE414A7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02603"/>
            <a:ext cx="10429875" cy="64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49245A-A101-0A44-9CBC-389FDFDD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274332"/>
            <a:ext cx="10304860" cy="6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5887A1-3455-604D-88E6-6847E446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9" y="252018"/>
            <a:ext cx="10733484" cy="63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3701B5-825A-6044-AC14-6949FF9D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11" y="316557"/>
            <a:ext cx="10340577" cy="6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3BC5DE-2CE1-5B4E-9EF9-5CF9109F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31019"/>
            <a:ext cx="10858499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490F34-15FE-064F-8C6F-516A8C00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61355"/>
            <a:ext cx="11144250" cy="61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21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7</cp:revision>
  <dcterms:modified xsi:type="dcterms:W3CDTF">2020-05-18T07:24:43Z</dcterms:modified>
</cp:coreProperties>
</file>